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3685-C50F-4F34-AEBC-5F6491A63BE5}" type="datetimeFigureOut">
              <a:rPr lang="ru-RU" smtClean="0"/>
              <a:t>09.03.2013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20A2-E656-4FCD-B23C-DA36A874A5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3685-C50F-4F34-AEBC-5F6491A63BE5}" type="datetimeFigureOut">
              <a:rPr lang="ru-RU" smtClean="0"/>
              <a:t>09.03.2013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20A2-E656-4FCD-B23C-DA36A874A5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3685-C50F-4F34-AEBC-5F6491A63BE5}" type="datetimeFigureOut">
              <a:rPr lang="ru-RU" smtClean="0"/>
              <a:t>09.03.2013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20A2-E656-4FCD-B23C-DA36A874A5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3685-C50F-4F34-AEBC-5F6491A63BE5}" type="datetimeFigureOut">
              <a:rPr lang="ru-RU" smtClean="0"/>
              <a:t>09.03.2013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20A2-E656-4FCD-B23C-DA36A874A5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3685-C50F-4F34-AEBC-5F6491A63BE5}" type="datetimeFigureOut">
              <a:rPr lang="ru-RU" smtClean="0"/>
              <a:t>09.03.2013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20A2-E656-4FCD-B23C-DA36A874A5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3685-C50F-4F34-AEBC-5F6491A63BE5}" type="datetimeFigureOut">
              <a:rPr lang="ru-RU" smtClean="0"/>
              <a:t>09.03.2013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20A2-E656-4FCD-B23C-DA36A874A55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3685-C50F-4F34-AEBC-5F6491A63BE5}" type="datetimeFigureOut">
              <a:rPr lang="ru-RU" smtClean="0"/>
              <a:t>09.03.2013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20A2-E656-4FCD-B23C-DA36A874A5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3685-C50F-4F34-AEBC-5F6491A63BE5}" type="datetimeFigureOut">
              <a:rPr lang="ru-RU" smtClean="0"/>
              <a:t>09.03.2013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20A2-E656-4FCD-B23C-DA36A874A5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3685-C50F-4F34-AEBC-5F6491A63BE5}" type="datetimeFigureOut">
              <a:rPr lang="ru-RU" smtClean="0"/>
              <a:t>09.03.2013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20A2-E656-4FCD-B23C-DA36A874A5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3685-C50F-4F34-AEBC-5F6491A63BE5}" type="datetimeFigureOut">
              <a:rPr lang="ru-RU" smtClean="0"/>
              <a:t>09.03.2013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8FA20A2-E656-4FCD-B23C-DA36A874A5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3685-C50F-4F34-AEBC-5F6491A63BE5}" type="datetimeFigureOut">
              <a:rPr lang="ru-RU" smtClean="0"/>
              <a:t>09.03.2013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20A2-E656-4FCD-B23C-DA36A874A5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D793685-C50F-4F34-AEBC-5F6491A63BE5}" type="datetimeFigureOut">
              <a:rPr lang="ru-RU" smtClean="0"/>
              <a:t>09.03.2013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8FA20A2-E656-4FCD-B23C-DA36A874A55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57200"/>
            <a:r>
              <a:rPr lang="ru-RU" sz="5400" b="1" i="1" dirty="0" smtClean="0">
                <a:effectLst/>
                <a:latin typeface="Times New Roman"/>
                <a:ea typeface="Times New Roman"/>
              </a:rPr>
              <a:t> 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2000" dirty="0" smtClean="0">
                <a:effectLst/>
                <a:latin typeface="Times New Roman"/>
                <a:ea typeface="Times New Roman"/>
              </a:rPr>
            </a:br>
            <a:r>
              <a:rPr lang="ru-RU" sz="5400" b="1" i="1" dirty="0" smtClean="0">
                <a:effectLst/>
                <a:latin typeface="Castellar"/>
                <a:ea typeface="Times New Roman"/>
              </a:rPr>
              <a:t>“</a:t>
            </a:r>
            <a:r>
              <a:rPr lang="en-US" sz="5400" b="1" i="1" dirty="0" smtClean="0">
                <a:effectLst/>
                <a:latin typeface="Castellar"/>
                <a:ea typeface="Times New Roman"/>
              </a:rPr>
              <a:t>Mein </a:t>
            </a:r>
            <a:r>
              <a:rPr lang="en-US" sz="5400" b="1" i="1" dirty="0" err="1" smtClean="0">
                <a:effectLst/>
                <a:latin typeface="Castellar"/>
                <a:ea typeface="Times New Roman"/>
              </a:rPr>
              <a:t>Zuhause</a:t>
            </a:r>
            <a:r>
              <a:rPr lang="ru-RU" sz="5400" b="1" i="1" dirty="0" smtClean="0">
                <a:effectLst/>
                <a:latin typeface="Castellar"/>
                <a:ea typeface="Times New Roman"/>
              </a:rPr>
              <a:t>”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2000" dirty="0" smtClean="0">
                <a:effectLst/>
                <a:latin typeface="Times New Roman"/>
                <a:ea typeface="Times New Roman"/>
              </a:rPr>
            </a:br>
            <a:r>
              <a:rPr lang="ru-RU" b="1" i="1" dirty="0" smtClean="0">
                <a:effectLst/>
                <a:latin typeface="Times New Roman"/>
                <a:ea typeface="Times New Roman"/>
              </a:rPr>
              <a:t> 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2000" dirty="0" smtClean="0">
                <a:effectLst/>
                <a:latin typeface="Times New Roman"/>
                <a:ea typeface="Times New Roman"/>
              </a:rPr>
            </a:br>
            <a:r>
              <a:rPr lang="ru-RU" b="1" i="1" dirty="0" smtClean="0">
                <a:effectLst/>
                <a:latin typeface="Castellar"/>
                <a:ea typeface="Times New Roman"/>
              </a:rPr>
              <a:t>«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Дом</a:t>
            </a:r>
            <a:r>
              <a:rPr lang="ru-RU" b="1" i="1" dirty="0" smtClean="0">
                <a:effectLst/>
                <a:latin typeface="Castellar"/>
                <a:ea typeface="Times New Roman"/>
              </a:rPr>
              <a:t>.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Квартира</a:t>
            </a:r>
            <a:r>
              <a:rPr lang="ru-RU" b="1" i="1" dirty="0" smtClean="0">
                <a:effectLst/>
                <a:latin typeface="Castellar"/>
                <a:ea typeface="Times New Roman"/>
              </a:rPr>
              <a:t>.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Комната</a:t>
            </a:r>
            <a:r>
              <a:rPr lang="ru-RU" b="1" i="1" dirty="0" smtClean="0">
                <a:effectLst/>
                <a:latin typeface="Castellar"/>
                <a:ea typeface="Times New Roman"/>
              </a:rPr>
              <a:t>» 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2000" dirty="0" smtClean="0">
                <a:effectLst/>
                <a:latin typeface="Times New Roman"/>
                <a:ea typeface="Times New Roman"/>
              </a:rPr>
            </a:br>
            <a:r>
              <a:rPr lang="ru-RU" b="1" dirty="0" smtClean="0">
                <a:effectLst/>
                <a:latin typeface="Castellar"/>
                <a:ea typeface="Times New Roman"/>
              </a:rPr>
              <a:t> 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2000" dirty="0" smtClean="0">
                <a:effectLst/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749552" y="4005064"/>
            <a:ext cx="3807779" cy="1938535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/>
              <a:t>Учитель МБОУ СОШ </a:t>
            </a:r>
            <a:r>
              <a:rPr lang="ru-RU" sz="2400" dirty="0" err="1" smtClean="0"/>
              <a:t>р.п.Евлашево</a:t>
            </a:r>
            <a:endParaRPr lang="ru-RU" sz="2400" dirty="0" smtClean="0"/>
          </a:p>
          <a:p>
            <a:pPr algn="r"/>
            <a:r>
              <a:rPr lang="ru-RU" sz="2400" dirty="0" err="1" smtClean="0"/>
              <a:t>Ибраева</a:t>
            </a:r>
            <a:r>
              <a:rPr lang="ru-RU" sz="2400" dirty="0" smtClean="0"/>
              <a:t> Э.А.</a:t>
            </a:r>
            <a:endParaRPr lang="ru-RU" sz="24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01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u="sng" dirty="0"/>
              <a:t>Домашнее задание: </a:t>
            </a:r>
            <a:r>
              <a:rPr lang="ru-RU" sz="4400" dirty="0"/>
              <a:t> </a:t>
            </a:r>
          </a:p>
          <a:p>
            <a:pPr algn="ctr"/>
            <a:r>
              <a:rPr lang="ru-RU" sz="4400" dirty="0"/>
              <a:t>Написать письмо Сабине</a:t>
            </a:r>
          </a:p>
        </p:txBody>
      </p:sp>
    </p:spTree>
    <p:extLst>
      <p:ext uri="{BB962C8B-B14F-4D97-AF65-F5344CB8AC3E}">
        <p14:creationId xmlns:p14="http://schemas.microsoft.com/office/powerpoint/2010/main" val="79954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692696"/>
            <a:ext cx="567037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 </a:t>
            </a:r>
            <a:r>
              <a:rPr lang="de-DE" sz="2800" b="1" i="1" dirty="0"/>
              <a:t>In der Wohnung Nummer 4.</a:t>
            </a:r>
            <a:endParaRPr lang="ru-RU" sz="2800" dirty="0"/>
          </a:p>
          <a:p>
            <a:r>
              <a:rPr lang="de-DE" sz="2800" i="1" dirty="0"/>
              <a:t>In der Wohnung sehen wir:</a:t>
            </a:r>
            <a:endParaRPr lang="ru-RU" sz="2800" dirty="0"/>
          </a:p>
          <a:p>
            <a:r>
              <a:rPr lang="de-DE" sz="2800" i="1" dirty="0"/>
              <a:t>Viele Möbel, ein Klavier,</a:t>
            </a:r>
            <a:endParaRPr lang="ru-RU" sz="2800" dirty="0"/>
          </a:p>
          <a:p>
            <a:r>
              <a:rPr lang="de-DE" sz="2800" i="1" dirty="0"/>
              <a:t>Einen Fernseher, Computer,</a:t>
            </a:r>
            <a:endParaRPr lang="ru-RU" sz="2800" dirty="0"/>
          </a:p>
          <a:p>
            <a:r>
              <a:rPr lang="de-DE" sz="2800" i="1" dirty="0"/>
              <a:t>Leselampe für die Mutter,</a:t>
            </a:r>
            <a:endParaRPr lang="ru-RU" sz="2800" dirty="0"/>
          </a:p>
          <a:p>
            <a:r>
              <a:rPr lang="de-DE" sz="2800" i="1" dirty="0"/>
              <a:t>Welche Möbel stehen hier?</a:t>
            </a:r>
            <a:endParaRPr lang="ru-RU" sz="2800" dirty="0"/>
          </a:p>
          <a:p>
            <a:r>
              <a:rPr lang="de-DE" sz="2800" i="1" dirty="0"/>
              <a:t>Tische, Stühle sehen wir, </a:t>
            </a:r>
            <a:endParaRPr lang="ru-RU" sz="2800" dirty="0"/>
          </a:p>
          <a:p>
            <a:r>
              <a:rPr lang="de-DE" sz="2800" i="1" dirty="0"/>
              <a:t>Schränke, Sessel, Betten, Sofas</a:t>
            </a:r>
            <a:endParaRPr lang="ru-RU" sz="2800" dirty="0"/>
          </a:p>
          <a:p>
            <a:r>
              <a:rPr lang="de-DE" sz="2800" i="1" dirty="0"/>
              <a:t>An den Wänden Bilder, Fotos.</a:t>
            </a:r>
            <a:endParaRPr lang="ru-RU" sz="2800" dirty="0"/>
          </a:p>
          <a:p>
            <a:r>
              <a:rPr lang="de-DE" sz="2800" i="1" dirty="0"/>
              <a:t>Sehr gemütlich ist es hier</a:t>
            </a:r>
            <a:endParaRPr lang="ru-RU" sz="2800" dirty="0"/>
          </a:p>
          <a:p>
            <a:r>
              <a:rPr lang="de-DE" sz="2800" i="1" dirty="0"/>
              <a:t>In der Wohnung Nummer 4.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2400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 </a:t>
            </a:r>
            <a:r>
              <a:rPr lang="de-DE" sz="2000" b="1" i="1" dirty="0"/>
              <a:t>Wer kann das lesen?</a:t>
            </a:r>
            <a:endParaRPr lang="ru-RU" sz="2000" dirty="0"/>
          </a:p>
          <a:p>
            <a:r>
              <a:rPr lang="de-DE" sz="2000" i="1" dirty="0"/>
              <a:t> w -  - n – n </a:t>
            </a:r>
            <a:endParaRPr lang="ru-RU" sz="2000" i="1" dirty="0" smtClean="0"/>
          </a:p>
          <a:p>
            <a:r>
              <a:rPr lang="de-DE" sz="2000" i="1" dirty="0" smtClean="0"/>
              <a:t>die  </a:t>
            </a:r>
            <a:r>
              <a:rPr lang="de-DE" sz="2000" i="1" dirty="0"/>
              <a:t>W - h - u – g </a:t>
            </a:r>
            <a:endParaRPr lang="ru-RU" sz="2000" i="1" dirty="0" smtClean="0"/>
          </a:p>
          <a:p>
            <a:r>
              <a:rPr lang="de-DE" sz="2000" i="1" dirty="0" smtClean="0"/>
              <a:t>das  </a:t>
            </a:r>
            <a:r>
              <a:rPr lang="de-DE" sz="2000" i="1" dirty="0"/>
              <a:t>W - h -  - i m - - r                                </a:t>
            </a:r>
            <a:endParaRPr lang="ru-RU" sz="2000" i="1" dirty="0" smtClean="0"/>
          </a:p>
          <a:p>
            <a:r>
              <a:rPr lang="de-DE" sz="2000" i="1" dirty="0" smtClean="0"/>
              <a:t>das  </a:t>
            </a:r>
            <a:r>
              <a:rPr lang="de-DE" sz="2000" i="1" dirty="0"/>
              <a:t>S - - l - f - i - - e </a:t>
            </a:r>
            <a:r>
              <a:rPr lang="de-DE" sz="2000" i="1" dirty="0" smtClean="0"/>
              <a:t>r</a:t>
            </a:r>
            <a:endParaRPr lang="ru-RU" sz="2000" i="1" dirty="0" smtClean="0"/>
          </a:p>
          <a:p>
            <a:r>
              <a:rPr lang="de-DE" sz="2000" i="1" dirty="0" smtClean="0"/>
              <a:t>das </a:t>
            </a:r>
            <a:r>
              <a:rPr lang="de-DE" sz="2000" i="1" dirty="0"/>
              <a:t>K - n - - r z - - - e r </a:t>
            </a:r>
            <a:endParaRPr lang="ru-RU" sz="2000" i="1" dirty="0" smtClean="0"/>
          </a:p>
          <a:p>
            <a:r>
              <a:rPr lang="de-DE" sz="2000" i="1" dirty="0" smtClean="0"/>
              <a:t>das  </a:t>
            </a:r>
            <a:r>
              <a:rPr lang="de-DE" sz="2000" i="1" dirty="0"/>
              <a:t>B - d - - - m - e </a:t>
            </a:r>
            <a:r>
              <a:rPr lang="de-DE" sz="2000" i="1" dirty="0" smtClean="0"/>
              <a:t>r</a:t>
            </a:r>
            <a:endParaRPr lang="ru-RU" sz="2000" dirty="0"/>
          </a:p>
          <a:p>
            <a:r>
              <a:rPr lang="de-DE" sz="2000" i="1" dirty="0" smtClean="0"/>
              <a:t>die  </a:t>
            </a:r>
            <a:r>
              <a:rPr lang="de-DE" sz="2000" i="1" dirty="0"/>
              <a:t>K - c - e </a:t>
            </a:r>
            <a:r>
              <a:rPr lang="de-DE" sz="2000" i="1" dirty="0" smtClean="0"/>
              <a:t>die </a:t>
            </a:r>
            <a:r>
              <a:rPr lang="de-DE" sz="2000" i="1" dirty="0"/>
              <a:t>T - i - e - - </a:t>
            </a:r>
            <a:r>
              <a:rPr lang="de-DE" sz="2000" i="1" dirty="0" smtClean="0"/>
              <a:t>e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5520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000" b="1" i="1" dirty="0"/>
              <a:t>Welche Wörter passen nicht in die logische Reihe</a:t>
            </a:r>
            <a:r>
              <a:rPr lang="de-DE" sz="2000" b="1" i="1" dirty="0" smtClean="0"/>
              <a:t>?</a:t>
            </a:r>
            <a:endParaRPr lang="ru-RU" sz="2000" b="1" i="1" dirty="0" smtClean="0"/>
          </a:p>
          <a:p>
            <a:endParaRPr lang="ru-RU" sz="2000" dirty="0"/>
          </a:p>
          <a:p>
            <a:pPr lvl="0"/>
            <a:r>
              <a:rPr lang="de-DE" sz="2000" i="1" dirty="0"/>
              <a:t>Der Tisch, der Stuhl, das Sofa, das Buch, der Schrank, das Bett</a:t>
            </a:r>
            <a:r>
              <a:rPr lang="de-DE" sz="2000" i="1" dirty="0" smtClean="0"/>
              <a:t>.</a:t>
            </a:r>
            <a:endParaRPr lang="ru-RU" sz="2000" i="1" dirty="0" smtClean="0"/>
          </a:p>
          <a:p>
            <a:pPr lvl="0"/>
            <a:endParaRPr lang="ru-RU" sz="2000" dirty="0"/>
          </a:p>
          <a:p>
            <a:pPr lvl="0"/>
            <a:r>
              <a:rPr lang="de-DE" sz="2000" i="1" dirty="0"/>
              <a:t>Das Erdgeschoss, der erste Stock,  der 2. Etage, die Garage</a:t>
            </a:r>
            <a:r>
              <a:rPr lang="de-DE" sz="2000" i="1" dirty="0" smtClean="0"/>
              <a:t>.</a:t>
            </a:r>
            <a:endParaRPr lang="ru-RU" sz="2000" i="1" dirty="0" smtClean="0"/>
          </a:p>
          <a:p>
            <a:pPr lvl="0"/>
            <a:endParaRPr lang="ru-RU" sz="2000" dirty="0"/>
          </a:p>
          <a:p>
            <a:pPr lvl="0"/>
            <a:r>
              <a:rPr lang="de-DE" sz="2000" i="1" dirty="0"/>
              <a:t>Das Wohnzimmer, das Gästezimmer,  die Tür, das Schlafzimmer.</a:t>
            </a: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0116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i="1" dirty="0"/>
              <a:t>Вспомним слова, обозначающие  комнаты  в доме. Игра</a:t>
            </a:r>
            <a:r>
              <a:rPr lang="de-DE" sz="2000" b="1" i="1" dirty="0"/>
              <a:t>.</a:t>
            </a:r>
            <a:endParaRPr lang="ru-RU" sz="2000" dirty="0"/>
          </a:p>
          <a:p>
            <a:r>
              <a:rPr lang="de-DE" sz="2000" i="1" dirty="0"/>
              <a:t>Wo  schlaffen die Eltern?</a:t>
            </a:r>
            <a:r>
              <a:rPr lang="en-US" sz="2000" i="1" dirty="0"/>
              <a:t>            </a:t>
            </a:r>
            <a:r>
              <a:rPr lang="en-US" sz="2000" i="1" dirty="0" smtClean="0"/>
              <a:t>                  </a:t>
            </a:r>
            <a:endParaRPr lang="ru-RU" sz="2000" dirty="0"/>
          </a:p>
          <a:p>
            <a:r>
              <a:rPr lang="de-DE" sz="2000" i="1" dirty="0"/>
              <a:t>Wo essen alle gewöhnlich?                          </a:t>
            </a:r>
            <a:endParaRPr lang="ru-RU" sz="2000" dirty="0"/>
          </a:p>
          <a:p>
            <a:r>
              <a:rPr lang="de-DE" sz="2000" i="1" dirty="0"/>
              <a:t>Wo sehen sie fern</a:t>
            </a:r>
            <a:r>
              <a:rPr lang="de-DE" sz="2000" i="1" dirty="0" smtClean="0"/>
              <a:t>?</a:t>
            </a:r>
            <a:endParaRPr lang="ru-RU" sz="2000" dirty="0"/>
          </a:p>
          <a:p>
            <a:r>
              <a:rPr lang="de-DE" sz="2000" i="1" dirty="0"/>
              <a:t>Wo spielen die Kinder</a:t>
            </a:r>
            <a:r>
              <a:rPr lang="de-DE" sz="2000" i="1" dirty="0" smtClean="0"/>
              <a:t>?</a:t>
            </a:r>
            <a:endParaRPr lang="ru-RU" sz="2000" dirty="0"/>
          </a:p>
          <a:p>
            <a:r>
              <a:rPr lang="de-DE" sz="2000" i="1" dirty="0"/>
              <a:t>Wo steht das </a:t>
            </a:r>
            <a:r>
              <a:rPr lang="de-DE" sz="2000" i="1" dirty="0" smtClean="0"/>
              <a:t>Auto?</a:t>
            </a:r>
            <a:endParaRPr lang="ru-RU" sz="2000" i="1" dirty="0" smtClean="0"/>
          </a:p>
          <a:p>
            <a:r>
              <a:rPr lang="de-DE" sz="2000" i="1" dirty="0" smtClean="0"/>
              <a:t>Wo </a:t>
            </a:r>
            <a:r>
              <a:rPr lang="de-DE" sz="2000" i="1" dirty="0"/>
              <a:t>baden sie?                                             </a:t>
            </a:r>
            <a:r>
              <a:rPr lang="de-DE" sz="2000" i="1" dirty="0" smtClean="0"/>
              <a:t> 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3296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Физкультминутка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2400" dirty="0" err="1"/>
              <a:t>Mit</a:t>
            </a:r>
            <a:r>
              <a:rPr lang="ru-RU" sz="2400" dirty="0"/>
              <a:t> </a:t>
            </a:r>
            <a:r>
              <a:rPr lang="ru-RU" sz="2400" dirty="0" err="1"/>
              <a:t>den</a:t>
            </a:r>
            <a:r>
              <a:rPr lang="ru-RU" sz="2400" dirty="0"/>
              <a:t> </a:t>
            </a:r>
            <a:r>
              <a:rPr lang="ru-RU" sz="2400" dirty="0" err="1"/>
              <a:t>Händen</a:t>
            </a:r>
            <a:r>
              <a:rPr lang="ru-RU" sz="2400" dirty="0"/>
              <a:t> – </a:t>
            </a:r>
            <a:r>
              <a:rPr lang="ru-RU" sz="2400" dirty="0" err="1"/>
              <a:t>klap</a:t>
            </a:r>
            <a:r>
              <a:rPr lang="ru-RU" sz="2400" dirty="0"/>
              <a:t>- </a:t>
            </a:r>
            <a:r>
              <a:rPr lang="ru-RU" sz="2400" dirty="0" err="1"/>
              <a:t>klap</a:t>
            </a:r>
            <a:r>
              <a:rPr lang="ru-RU" sz="2400" dirty="0"/>
              <a:t>- </a:t>
            </a:r>
            <a:r>
              <a:rPr lang="ru-RU" sz="2400" dirty="0" err="1"/>
              <a:t>klap</a:t>
            </a:r>
            <a:r>
              <a:rPr lang="ru-RU" sz="2400" dirty="0"/>
              <a:t>!</a:t>
            </a:r>
            <a:br>
              <a:rPr lang="ru-RU" sz="2400" dirty="0"/>
            </a:br>
            <a:r>
              <a:rPr lang="en-US" sz="2400" dirty="0" err="1"/>
              <a:t>Mit</a:t>
            </a:r>
            <a:r>
              <a:rPr lang="en-US" sz="2400" dirty="0"/>
              <a:t> den </a:t>
            </a:r>
            <a:r>
              <a:rPr lang="en-US" sz="2400" dirty="0" err="1"/>
              <a:t>Fü</a:t>
            </a:r>
            <a:r>
              <a:rPr lang="ru-RU" sz="2400" dirty="0"/>
              <a:t>β</a:t>
            </a:r>
            <a:r>
              <a:rPr lang="en-US" sz="2400" dirty="0"/>
              <a:t>en – </a:t>
            </a:r>
            <a:r>
              <a:rPr lang="en-US" sz="2400" dirty="0" err="1"/>
              <a:t>drap</a:t>
            </a:r>
            <a:r>
              <a:rPr lang="en-US" sz="2400" dirty="0"/>
              <a:t>- </a:t>
            </a:r>
            <a:r>
              <a:rPr lang="en-US" sz="2400" dirty="0" err="1"/>
              <a:t>drap</a:t>
            </a:r>
            <a:r>
              <a:rPr lang="en-US" sz="2400" dirty="0"/>
              <a:t>- </a:t>
            </a:r>
            <a:r>
              <a:rPr lang="en-US" sz="2400" dirty="0" err="1"/>
              <a:t>drap</a:t>
            </a:r>
            <a:r>
              <a:rPr lang="en-US" sz="2400" dirty="0"/>
              <a:t>!</a:t>
            </a:r>
            <a:br>
              <a:rPr lang="en-US" sz="2400" dirty="0"/>
            </a:br>
            <a:r>
              <a:rPr lang="en-US" sz="2400" dirty="0" err="1"/>
              <a:t>Mit</a:t>
            </a:r>
            <a:r>
              <a:rPr lang="en-US" sz="2400" dirty="0"/>
              <a:t> den </a:t>
            </a:r>
            <a:r>
              <a:rPr lang="en-US" sz="2400" dirty="0" err="1"/>
              <a:t>Fingern</a:t>
            </a:r>
            <a:r>
              <a:rPr lang="en-US" sz="2400" dirty="0"/>
              <a:t> – </a:t>
            </a:r>
            <a:r>
              <a:rPr lang="en-US" sz="2400" dirty="0" err="1"/>
              <a:t>tik</a:t>
            </a:r>
            <a:r>
              <a:rPr lang="en-US" sz="2400" dirty="0"/>
              <a:t> – </a:t>
            </a:r>
            <a:r>
              <a:rPr lang="en-US" sz="2400" dirty="0" err="1"/>
              <a:t>tik</a:t>
            </a:r>
            <a:r>
              <a:rPr lang="en-US" sz="2400" dirty="0"/>
              <a:t> – </a:t>
            </a:r>
            <a:r>
              <a:rPr lang="en-US" sz="2400" dirty="0" err="1"/>
              <a:t>tik</a:t>
            </a:r>
            <a:r>
              <a:rPr lang="en-US" sz="2400" dirty="0"/>
              <a:t>!</a:t>
            </a:r>
            <a:br>
              <a:rPr lang="en-US" sz="2400" dirty="0"/>
            </a:br>
            <a:r>
              <a:rPr lang="en-US" sz="2400" dirty="0" err="1"/>
              <a:t>Mit</a:t>
            </a:r>
            <a:r>
              <a:rPr lang="en-US" sz="2400" dirty="0"/>
              <a:t> den </a:t>
            </a:r>
            <a:r>
              <a:rPr lang="en-US" sz="2400" dirty="0" err="1"/>
              <a:t>Köpfen</a:t>
            </a:r>
            <a:r>
              <a:rPr lang="en-US" sz="2400" dirty="0"/>
              <a:t> – </a:t>
            </a:r>
            <a:r>
              <a:rPr lang="en-US" sz="2400" dirty="0" err="1"/>
              <a:t>nik</a:t>
            </a:r>
            <a:r>
              <a:rPr lang="en-US" sz="2400" dirty="0"/>
              <a:t> – </a:t>
            </a:r>
            <a:r>
              <a:rPr lang="en-US" sz="2400" dirty="0" err="1"/>
              <a:t>nik</a:t>
            </a:r>
            <a:r>
              <a:rPr lang="en-US" sz="2400" dirty="0"/>
              <a:t> – </a:t>
            </a:r>
            <a:r>
              <a:rPr lang="en-US" sz="2400" dirty="0" err="1"/>
              <a:t>nik</a:t>
            </a:r>
            <a:r>
              <a:rPr lang="en-US" sz="2400" dirty="0"/>
              <a:t>!</a:t>
            </a:r>
            <a:br>
              <a:rPr lang="en-US" sz="2400" dirty="0"/>
            </a:br>
            <a:r>
              <a:rPr lang="en-US" sz="2400" dirty="0" err="1"/>
              <a:t>Einmal</a:t>
            </a:r>
            <a:r>
              <a:rPr lang="en-US" sz="2400" dirty="0"/>
              <a:t> – </a:t>
            </a:r>
            <a:r>
              <a:rPr lang="en-US" sz="2400" dirty="0" err="1"/>
              <a:t>hin</a:t>
            </a:r>
            <a:r>
              <a:rPr lang="en-US" sz="2400" dirty="0"/>
              <a:t>, </a:t>
            </a:r>
            <a:r>
              <a:rPr lang="en-US" sz="2400" dirty="0" err="1"/>
              <a:t>einmal</a:t>
            </a:r>
            <a:r>
              <a:rPr lang="en-US" sz="2400" dirty="0"/>
              <a:t> – her,</a:t>
            </a:r>
            <a:br>
              <a:rPr lang="en-US" sz="2400" dirty="0"/>
            </a:br>
            <a:r>
              <a:rPr lang="en-US" sz="2400" dirty="0" err="1"/>
              <a:t>Rund</a:t>
            </a:r>
            <a:r>
              <a:rPr lang="en-US" sz="2400" dirty="0"/>
              <a:t> – </a:t>
            </a:r>
            <a:r>
              <a:rPr lang="en-US" sz="2400" dirty="0" err="1"/>
              <a:t>herum</a:t>
            </a:r>
            <a:r>
              <a:rPr lang="en-US" sz="2400" dirty="0"/>
              <a:t>- </a:t>
            </a:r>
            <a:r>
              <a:rPr lang="en-US" sz="2400" dirty="0" err="1"/>
              <a:t>es</a:t>
            </a:r>
            <a:r>
              <a:rPr lang="en-US" sz="2400" dirty="0"/>
              <a:t> </a:t>
            </a:r>
            <a:r>
              <a:rPr lang="en-US" sz="2400" dirty="0" err="1"/>
              <a:t>ist</a:t>
            </a:r>
            <a:r>
              <a:rPr lang="en-US" sz="2400" dirty="0"/>
              <a:t> </a:t>
            </a:r>
            <a:r>
              <a:rPr lang="en-US" sz="2400" dirty="0" err="1"/>
              <a:t>nicht</a:t>
            </a:r>
            <a:r>
              <a:rPr lang="en-US" sz="2400" dirty="0"/>
              <a:t> </a:t>
            </a:r>
            <a:r>
              <a:rPr lang="en-US" sz="2400" dirty="0" err="1"/>
              <a:t>schwer</a:t>
            </a:r>
            <a:r>
              <a:rPr lang="en-US" sz="2400" dirty="0"/>
              <a:t>!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238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pPr algn="ctr"/>
            <a:r>
              <a:rPr lang="ru-RU" dirty="0" smtClean="0"/>
              <a:t> </a:t>
            </a:r>
            <a:r>
              <a:rPr lang="ru-RU" sz="2600" u="sng" dirty="0" smtClean="0">
                <a:solidFill>
                  <a:srgbClr val="00B050"/>
                </a:solidFill>
              </a:rPr>
              <a:t>Переведите новые </a:t>
            </a:r>
            <a:r>
              <a:rPr lang="ru-RU" sz="2600" u="sng" dirty="0">
                <a:solidFill>
                  <a:srgbClr val="00B050"/>
                </a:solidFill>
              </a:rPr>
              <a:t>сложные слова. </a:t>
            </a:r>
          </a:p>
          <a:p>
            <a:r>
              <a:rPr lang="de-DE" sz="2000" i="1" dirty="0"/>
              <a:t>die Waschmaschine</a:t>
            </a:r>
            <a:endParaRPr lang="ru-RU" sz="2000" dirty="0"/>
          </a:p>
          <a:p>
            <a:r>
              <a:rPr lang="de-DE" sz="2000" i="1" dirty="0"/>
              <a:t>der Computertisch </a:t>
            </a:r>
            <a:endParaRPr lang="ru-RU" sz="2000" dirty="0"/>
          </a:p>
          <a:p>
            <a:r>
              <a:rPr lang="de-DE" sz="2000" i="1" dirty="0"/>
              <a:t>der </a:t>
            </a:r>
            <a:r>
              <a:rPr lang="de-DE" sz="2000" i="1" dirty="0" err="1"/>
              <a:t>Kuhlschrank</a:t>
            </a:r>
            <a:endParaRPr lang="ru-RU" sz="2000" dirty="0"/>
          </a:p>
          <a:p>
            <a:r>
              <a:rPr lang="de-DE" sz="2000" i="1" dirty="0"/>
              <a:t>der Kleiderschrank</a:t>
            </a:r>
            <a:endParaRPr lang="ru-RU" sz="2000" dirty="0"/>
          </a:p>
          <a:p>
            <a:r>
              <a:rPr lang="de-DE" sz="2000" i="1" dirty="0"/>
              <a:t>der Schreibtisch</a:t>
            </a:r>
            <a:endParaRPr lang="ru-RU" sz="2000" dirty="0"/>
          </a:p>
          <a:p>
            <a:r>
              <a:rPr lang="de-DE" sz="2000" i="1" dirty="0"/>
              <a:t>das Nachttischchen</a:t>
            </a:r>
            <a:endParaRPr lang="ru-RU" sz="2000" dirty="0"/>
          </a:p>
          <a:p>
            <a:r>
              <a:rPr lang="de-DE" sz="2000" i="1" dirty="0"/>
              <a:t>der Platz</a:t>
            </a:r>
            <a:endParaRPr lang="ru-RU" sz="2000" dirty="0"/>
          </a:p>
          <a:p>
            <a:r>
              <a:rPr lang="de-DE" sz="2000" i="1" dirty="0"/>
              <a:t>der Lieblingsplatz</a:t>
            </a:r>
            <a:endParaRPr lang="ru-RU" sz="2000" dirty="0"/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7752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5466385"/>
              </p:ext>
            </p:extLst>
          </p:nvPr>
        </p:nvGraphicFramePr>
        <p:xfrm>
          <a:off x="1187624" y="1052733"/>
          <a:ext cx="7128792" cy="475252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82651"/>
                <a:gridCol w="4290235"/>
                <a:gridCol w="1206629"/>
                <a:gridCol w="1149277"/>
              </a:tblGrid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richtig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falsch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Das Bett ist im Wohnzimmer.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Das Sofa ist im Wohnzimmer.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Die Badezimmer ist in der Küche.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Die Waschmaschine ist im Schlafzimmer.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Der Kühlschrank ist in der Küche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Der Bücherschrank ist in der Küche.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Der Sessel ist in der Küche.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8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Der Kleiderschrank ist im Badezimmer.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Der Schreibtisch ist im Schlafzimmer.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Das Nachttischchen ist im Kinderzimmer.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528" y="156211"/>
            <a:ext cx="676813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4500" algn="l"/>
              </a:tabLst>
            </a:pPr>
            <a:r>
              <a:rPr kumimoji="0" lang="de-DE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Was ist richtig oder falsch.  Kreuze an.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45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60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800" b="1" i="1" dirty="0"/>
              <a:t>Вспомним слова, обозначающие  комнаты  в доме. Игра</a:t>
            </a:r>
            <a:r>
              <a:rPr lang="de-DE" sz="2800" b="1" i="1" dirty="0"/>
              <a:t>.</a:t>
            </a:r>
            <a:endParaRPr lang="ru-RU" sz="2800" dirty="0"/>
          </a:p>
          <a:p>
            <a:r>
              <a:rPr lang="de-DE" sz="2800" i="1" dirty="0"/>
              <a:t>Wo  schlaffen die Eltern?</a:t>
            </a:r>
            <a:r>
              <a:rPr lang="en-US" sz="2800" i="1" dirty="0"/>
              <a:t> </a:t>
            </a:r>
            <a:endParaRPr lang="ru-RU" sz="2800" i="1" dirty="0" smtClean="0"/>
          </a:p>
          <a:p>
            <a:r>
              <a:rPr lang="de-DE" sz="2800" i="1" dirty="0" smtClean="0"/>
              <a:t>Wo </a:t>
            </a:r>
            <a:r>
              <a:rPr lang="de-DE" sz="2800" i="1" dirty="0"/>
              <a:t>essen alle gewöhnlich? </a:t>
            </a:r>
            <a:endParaRPr lang="ru-RU" sz="2800" i="1" dirty="0" smtClean="0"/>
          </a:p>
          <a:p>
            <a:r>
              <a:rPr lang="de-DE" sz="2800" i="1" dirty="0" smtClean="0"/>
              <a:t>Wo </a:t>
            </a:r>
            <a:r>
              <a:rPr lang="de-DE" sz="2800" i="1" dirty="0"/>
              <a:t>sehen sie fern</a:t>
            </a:r>
            <a:r>
              <a:rPr lang="de-DE" sz="2800" i="1" dirty="0" smtClean="0"/>
              <a:t>?</a:t>
            </a:r>
            <a:endParaRPr lang="ru-RU" sz="2800" dirty="0"/>
          </a:p>
          <a:p>
            <a:r>
              <a:rPr lang="de-DE" sz="2800" i="1" dirty="0"/>
              <a:t>Wo spielen die Kinder</a:t>
            </a:r>
            <a:r>
              <a:rPr lang="de-DE" sz="2800" i="1" dirty="0" smtClean="0"/>
              <a:t>?</a:t>
            </a:r>
            <a:endParaRPr lang="ru-RU" sz="2800" dirty="0"/>
          </a:p>
          <a:p>
            <a:r>
              <a:rPr lang="de-DE" sz="2800" i="1" dirty="0"/>
              <a:t>Wo steht das Auto? </a:t>
            </a:r>
            <a:endParaRPr lang="ru-RU" sz="2800" dirty="0"/>
          </a:p>
          <a:p>
            <a:r>
              <a:rPr lang="de-DE" sz="2800" i="1" dirty="0"/>
              <a:t>Wo baden sie? </a:t>
            </a:r>
            <a:r>
              <a:rPr lang="en-US" sz="2800" b="1" dirty="0"/>
              <a:t> 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810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31</TotalTime>
  <Words>410</Words>
  <Application>Microsoft Office PowerPoint</Application>
  <PresentationFormat>Экран (4:3)</PresentationFormat>
  <Paragraphs>103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Углы</vt:lpstr>
      <vt:lpstr>  “Mein Zuhause”   «Дом. Квартира. Комната»    </vt:lpstr>
      <vt:lpstr>Презентация PowerPoint</vt:lpstr>
      <vt:lpstr>Презентация PowerPoint</vt:lpstr>
      <vt:lpstr>Презентация PowerPoint</vt:lpstr>
      <vt:lpstr>Презентация PowerPoint</vt:lpstr>
      <vt:lpstr>Физкультминутка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“Mein Zuhause”   «Дом. Квартира. Комната»</dc:title>
  <dc:creator>123</dc:creator>
  <cp:lastModifiedBy>123</cp:lastModifiedBy>
  <cp:revision>4</cp:revision>
  <dcterms:created xsi:type="dcterms:W3CDTF">2013-02-07T16:14:03Z</dcterms:created>
  <dcterms:modified xsi:type="dcterms:W3CDTF">2013-03-09T19:06:00Z</dcterms:modified>
</cp:coreProperties>
</file>