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44" r:id="rId4"/>
    <p:sldMasterId id="2147483756" r:id="rId5"/>
    <p:sldMasterId id="2147483768" r:id="rId6"/>
    <p:sldMasterId id="2147483792" r:id="rId7"/>
  </p:sldMasterIdLst>
  <p:notesMasterIdLst>
    <p:notesMasterId r:id="rId30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4" r:id="rId15"/>
    <p:sldId id="265" r:id="rId16"/>
    <p:sldId id="266" r:id="rId17"/>
    <p:sldId id="281" r:id="rId18"/>
    <p:sldId id="267" r:id="rId19"/>
    <p:sldId id="268" r:id="rId20"/>
    <p:sldId id="269" r:id="rId21"/>
    <p:sldId id="271" r:id="rId22"/>
    <p:sldId id="272" r:id="rId23"/>
    <p:sldId id="273" r:id="rId24"/>
    <p:sldId id="274" r:id="rId25"/>
    <p:sldId id="275" r:id="rId26"/>
    <p:sldId id="276" r:id="rId27"/>
    <p:sldId id="278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DF0F2-75BA-4E17-BDBD-3E77759404C8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B6CFD-35C6-432D-9144-12736465ED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diamond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amond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diamond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amond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diamond/>
  </p:transition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diamond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diamond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diamond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C2AB246-D959-4BDB-A849-D8E7AE8B6885}" type="datetimeFigureOut">
              <a:rPr lang="ru-RU" smtClean="0"/>
              <a:pPr/>
              <a:t>09.11.2011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169442-8656-4F5D-BABE-6935FBF4BB9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diamond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57.radikal.ru/i155/1010/2a/71d1035c051c.jpg" TargetMode="External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57.radikal.ru/i155/1010/2a/71d1035c051c.jpg" TargetMode="External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57.radikal.ru/i155/1010/2a/71d1035c051c.jpg" TargetMode="Externa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57.radikal.ru/i155/1010/2a/71d1035c051c.jpg" TargetMode="External"/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57.radikal.ru/i155/1010/2a/71d1035c051c.jpg" TargetMode="Externa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s57.radikal.ru/i155/1010/2a/71d1035c051c.jpg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s57.radikal.ru/i155/1010/2a/71d1035c051c.jpg" TargetMode="Externa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57.radikal.ru/i155/1010/2a/71d1035c051c.jpg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dnvk91.files.wordpress.com/2010/06/sova.jpg" TargetMode="Externa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s57.radikal.ru/i155/1010/2a/71d1035c051c.jpg" TargetMode="External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571480"/>
            <a:ext cx="6972320" cy="4146824"/>
          </a:xfrm>
        </p:spPr>
        <p:txBody>
          <a:bodyPr/>
          <a:lstStyle/>
          <a:p>
            <a:pPr>
              <a:buNone/>
            </a:pPr>
            <a:r>
              <a:rPr lang="ru-RU" sz="3200" dirty="0" smtClean="0"/>
              <a:t>Прозвенел и смолк звонок,</a:t>
            </a:r>
          </a:p>
          <a:p>
            <a:pPr>
              <a:buNone/>
            </a:pPr>
            <a:r>
              <a:rPr lang="ru-RU" sz="3200" dirty="0" smtClean="0"/>
              <a:t>Начинаем наш урок.</a:t>
            </a:r>
          </a:p>
          <a:p>
            <a:pPr>
              <a:buNone/>
            </a:pPr>
            <a:r>
              <a:rPr lang="ru-RU" sz="3200" dirty="0" smtClean="0"/>
              <a:t>Вы друг к другу повернитесь,</a:t>
            </a:r>
          </a:p>
          <a:p>
            <a:pPr>
              <a:buNone/>
            </a:pPr>
            <a:r>
              <a:rPr lang="ru-RU" sz="3200" dirty="0" smtClean="0"/>
              <a:t>Вы друг другу улыбнитесь.</a:t>
            </a:r>
          </a:p>
          <a:p>
            <a:pPr>
              <a:buNone/>
            </a:pPr>
            <a:r>
              <a:rPr lang="ru-RU" sz="3200" dirty="0" smtClean="0"/>
              <a:t>А теперь все ровно сели</a:t>
            </a:r>
          </a:p>
          <a:p>
            <a:pPr>
              <a:buNone/>
            </a:pPr>
            <a:r>
              <a:rPr lang="ru-RU" sz="3200" dirty="0" smtClean="0"/>
              <a:t>И на доску посмотрели. </a:t>
            </a: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827" b="10944"/>
          <a:stretch>
            <a:fillRect/>
          </a:stretch>
        </p:blipFill>
        <p:spPr bwMode="auto">
          <a:xfrm>
            <a:off x="3143240" y="4500570"/>
            <a:ext cx="24955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2786058"/>
          <a:ext cx="2857520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7577"/>
                <a:gridCol w="991249"/>
                <a:gridCol w="928694"/>
              </a:tblGrid>
              <a:tr h="1143008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 </a:t>
                      </a:r>
                      <a:r>
                        <a:rPr lang="ru-RU" sz="5400" dirty="0" smtClean="0"/>
                        <a:t>─̇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 </a:t>
                      </a:r>
                      <a:r>
                        <a:rPr lang="en-GB" sz="5400" dirty="0" smtClean="0"/>
                        <a:t>O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5400" dirty="0" smtClean="0"/>
                        <a:t> ─</a:t>
                      </a:r>
                      <a:endParaRPr lang="ru-RU" sz="5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857753" y="2857496"/>
          <a:ext cx="2714643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749"/>
                <a:gridCol w="920749"/>
                <a:gridCol w="873145"/>
              </a:tblGrid>
              <a:tr h="1143008"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 </a:t>
                      </a:r>
                      <a:r>
                        <a:rPr lang="ru-RU" sz="5400" dirty="0" smtClean="0"/>
                        <a:t>=</a:t>
                      </a:r>
                      <a:r>
                        <a:rPr lang="ru-RU" sz="6000" dirty="0" smtClean="0"/>
                        <a:t>̇</a:t>
                      </a:r>
                      <a:endParaRPr lang="ru-RU" sz="6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5400" dirty="0" smtClean="0"/>
                        <a:t>O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6000" dirty="0" smtClean="0"/>
                        <a:t> </a:t>
                      </a:r>
                      <a:r>
                        <a:rPr lang="ru-RU" sz="5400" dirty="0" smtClean="0"/>
                        <a:t>=</a:t>
                      </a:r>
                      <a:r>
                        <a:rPr lang="ru-RU" sz="6000" dirty="0" smtClean="0"/>
                        <a:t> </a:t>
                      </a:r>
                      <a:endParaRPr lang="ru-RU" sz="6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i-main-pic" descr="Картинка 139 из 96000">
            <a:hlinkClick r:id="rId2" tgtFrame="&quot;_blank&quot;"/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14744" y="714356"/>
            <a:ext cx="178595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 smtClean="0"/>
              <a:t>М Я Ч</a:t>
            </a:r>
            <a:endParaRPr lang="ru-RU" sz="96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Буквы А </a:t>
            </a:r>
            <a:r>
              <a:rPr lang="ru-RU" sz="8800" b="1" dirty="0" err="1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</a:t>
            </a:r>
            <a:r>
              <a:rPr lang="ru-RU" sz="8800" b="1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я</a:t>
            </a:r>
            <a:endParaRPr lang="ru-RU" sz="8800" b="1" dirty="0">
              <a:solidFill>
                <a:schemeClr val="accent1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i-main-pic" descr="Картинка 139 из 96000">
            <a:hlinkClick r:id="rId2" tgtFrame="&quot;_blank&quot;"/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4282" y="4000504"/>
            <a:ext cx="221457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  <a:r>
              <a:rPr lang="ru-RU" sz="4000" dirty="0" smtClean="0">
                <a:solidFill>
                  <a:srgbClr val="C00000"/>
                </a:solidFill>
              </a:rPr>
              <a:t>А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</a:t>
            </a:r>
            <a:r>
              <a:rPr lang="ru-RU" sz="4000" dirty="0" smtClean="0">
                <a:solidFill>
                  <a:srgbClr val="C00000"/>
                </a:solidFill>
              </a:rPr>
              <a:t> Я                    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2000240"/>
            <a:ext cx="8503920" cy="40988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       </a:t>
            </a:r>
            <a:r>
              <a:rPr lang="ru-RU" sz="3600" dirty="0" smtClean="0">
                <a:solidFill>
                  <a:srgbClr val="002060"/>
                </a:solidFill>
              </a:rPr>
              <a:t>М</a:t>
            </a:r>
            <a:r>
              <a:rPr lang="ru-RU" sz="3600" dirty="0" smtClean="0">
                <a:solidFill>
                  <a:srgbClr val="C00000"/>
                </a:solidFill>
              </a:rPr>
              <a:t>А                                                   </a:t>
            </a:r>
            <a:r>
              <a:rPr lang="ru-RU" sz="3600" dirty="0" smtClean="0">
                <a:solidFill>
                  <a:srgbClr val="002060"/>
                </a:solidFill>
              </a:rPr>
              <a:t>М</a:t>
            </a:r>
            <a:r>
              <a:rPr lang="ru-RU" sz="3600" dirty="0" smtClean="0">
                <a:solidFill>
                  <a:srgbClr val="C00000"/>
                </a:solidFill>
              </a:rPr>
              <a:t>Я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       </a:t>
            </a:r>
            <a:r>
              <a:rPr lang="ru-RU" sz="3600" dirty="0" smtClean="0">
                <a:solidFill>
                  <a:srgbClr val="002060"/>
                </a:solidFill>
              </a:rPr>
              <a:t>Н</a:t>
            </a:r>
            <a:r>
              <a:rPr lang="ru-RU" sz="3600" dirty="0" smtClean="0">
                <a:solidFill>
                  <a:srgbClr val="C00000"/>
                </a:solidFill>
              </a:rPr>
              <a:t>А                                                    </a:t>
            </a:r>
            <a:r>
              <a:rPr lang="ru-RU" sz="3600" dirty="0" smtClean="0">
                <a:solidFill>
                  <a:srgbClr val="002060"/>
                </a:solidFill>
              </a:rPr>
              <a:t>Н</a:t>
            </a:r>
            <a:r>
              <a:rPr lang="ru-RU" sz="3600" dirty="0" smtClean="0">
                <a:solidFill>
                  <a:srgbClr val="C00000"/>
                </a:solidFill>
              </a:rPr>
              <a:t>Я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       </a:t>
            </a:r>
            <a:r>
              <a:rPr lang="ru-RU" sz="3600" dirty="0" smtClean="0">
                <a:solidFill>
                  <a:srgbClr val="002060"/>
                </a:solidFill>
              </a:rPr>
              <a:t>К</a:t>
            </a:r>
            <a:r>
              <a:rPr lang="ru-RU" sz="3600" dirty="0" smtClean="0">
                <a:solidFill>
                  <a:srgbClr val="C00000"/>
                </a:solidFill>
              </a:rPr>
              <a:t>А                                                     </a:t>
            </a:r>
            <a:r>
              <a:rPr lang="ru-RU" sz="3600" dirty="0" smtClean="0">
                <a:solidFill>
                  <a:srgbClr val="002060"/>
                </a:solidFill>
              </a:rPr>
              <a:t>К</a:t>
            </a:r>
            <a:r>
              <a:rPr lang="ru-RU" sz="3600" dirty="0" smtClean="0">
                <a:solidFill>
                  <a:srgbClr val="C00000"/>
                </a:solidFill>
              </a:rPr>
              <a:t>Я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       </a:t>
            </a:r>
            <a:r>
              <a:rPr lang="ru-RU" sz="3600" dirty="0" smtClean="0">
                <a:solidFill>
                  <a:srgbClr val="002060"/>
                </a:solidFill>
              </a:rPr>
              <a:t>Т</a:t>
            </a:r>
            <a:r>
              <a:rPr lang="ru-RU" sz="3600" dirty="0" smtClean="0">
                <a:solidFill>
                  <a:srgbClr val="C00000"/>
                </a:solidFill>
              </a:rPr>
              <a:t>А                                                      </a:t>
            </a:r>
            <a:r>
              <a:rPr lang="ru-RU" sz="3600" dirty="0" smtClean="0">
                <a:solidFill>
                  <a:srgbClr val="002060"/>
                </a:solidFill>
              </a:rPr>
              <a:t>Т</a:t>
            </a:r>
            <a:r>
              <a:rPr lang="ru-RU" sz="3600" dirty="0" smtClean="0">
                <a:solidFill>
                  <a:srgbClr val="C00000"/>
                </a:solidFill>
              </a:rPr>
              <a:t>Я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       </a:t>
            </a:r>
            <a:r>
              <a:rPr lang="ru-RU" sz="3600" dirty="0" smtClean="0">
                <a:solidFill>
                  <a:srgbClr val="002060"/>
                </a:solidFill>
              </a:rPr>
              <a:t>С</a:t>
            </a:r>
            <a:r>
              <a:rPr lang="ru-RU" sz="3600" dirty="0" smtClean="0">
                <a:solidFill>
                  <a:srgbClr val="C00000"/>
                </a:solidFill>
              </a:rPr>
              <a:t>А                                                      </a:t>
            </a:r>
            <a:r>
              <a:rPr lang="ru-RU" sz="3600" dirty="0" smtClean="0">
                <a:solidFill>
                  <a:srgbClr val="002060"/>
                </a:solidFill>
              </a:rPr>
              <a:t>С</a:t>
            </a:r>
            <a:r>
              <a:rPr lang="ru-RU" sz="3600" dirty="0" smtClean="0">
                <a:solidFill>
                  <a:srgbClr val="C00000"/>
                </a:solidFill>
              </a:rPr>
              <a:t>Я</a:t>
            </a:r>
          </a:p>
        </p:txBody>
      </p:sp>
      <p:pic>
        <p:nvPicPr>
          <p:cNvPr id="4" name="i-main-pic" descr="Картинка 139 из 96000">
            <a:hlinkClick r:id="rId2" tgtFrame="&quot;_blank&quot;"/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86182" y="214290"/>
            <a:ext cx="157163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229600" cy="43891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Н</a:t>
            </a:r>
            <a:r>
              <a:rPr lang="ru-RU" sz="6000" b="1" dirty="0" smtClean="0">
                <a:solidFill>
                  <a:srgbClr val="7030A0"/>
                </a:solidFill>
              </a:rPr>
              <a:t>Я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Н</a:t>
            </a:r>
            <a:r>
              <a:rPr lang="ru-RU" sz="6000" b="1" dirty="0" smtClean="0">
                <a:solidFill>
                  <a:srgbClr val="7030A0"/>
                </a:solidFill>
              </a:rPr>
              <a:t>Я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6000" b="1" dirty="0" smtClean="0">
                <a:solidFill>
                  <a:srgbClr val="7030A0"/>
                </a:solidFill>
              </a:rPr>
              <a:t>Я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Д</a:t>
            </a:r>
            <a:r>
              <a:rPr lang="ru-RU" sz="6000" b="1" dirty="0" smtClean="0">
                <a:solidFill>
                  <a:srgbClr val="7030A0"/>
                </a:solidFill>
              </a:rPr>
              <a:t>Я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Л</a:t>
            </a:r>
            <a:r>
              <a:rPr lang="ru-RU" sz="6000" b="1" dirty="0" smtClean="0">
                <a:solidFill>
                  <a:srgbClr val="7030A0"/>
                </a:solidFill>
              </a:rPr>
              <a:t>Я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Л</a:t>
            </a:r>
            <a:r>
              <a:rPr lang="ru-RU" sz="6000" b="1" dirty="0" smtClean="0">
                <a:solidFill>
                  <a:srgbClr val="7030A0"/>
                </a:solidFill>
              </a:rPr>
              <a:t>Я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2"/>
          <a:ext cx="8043890" cy="1636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83062"/>
                <a:gridCol w="1608778"/>
                <a:gridCol w="1645920"/>
                <a:gridCol w="1460210"/>
              </a:tblGrid>
              <a:tr h="1636713">
                <a:tc>
                  <a:txBody>
                    <a:bodyPr/>
                    <a:lstStyle/>
                    <a:p>
                      <a:r>
                        <a:rPr lang="ru-RU" sz="8000" dirty="0" smtClean="0"/>
                        <a:t> </a:t>
                      </a:r>
                      <a:r>
                        <a:rPr lang="en-GB" sz="8000" dirty="0" smtClean="0"/>
                        <a:t>O</a:t>
                      </a:r>
                      <a:r>
                        <a:rPr lang="ru-RU" sz="8000" dirty="0" smtClean="0"/>
                        <a:t> </a:t>
                      </a:r>
                      <a:endParaRPr lang="ru-RU" sz="8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0" dirty="0" smtClean="0"/>
                        <a:t>  =</a:t>
                      </a:r>
                      <a:endParaRPr lang="ru-RU" sz="8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0" dirty="0" smtClean="0"/>
                        <a:t> </a:t>
                      </a:r>
                      <a:r>
                        <a:rPr lang="en-GB" sz="8000" dirty="0" smtClean="0"/>
                        <a:t>O</a:t>
                      </a:r>
                      <a:endParaRPr lang="ru-RU" sz="8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0" dirty="0" smtClean="0">
                          <a:latin typeface="Calibri"/>
                          <a:cs typeface="Calibri"/>
                        </a:rPr>
                        <a:t>  ─</a:t>
                      </a:r>
                      <a:endParaRPr lang="ru-RU" sz="8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000" dirty="0" smtClean="0"/>
                        <a:t> </a:t>
                      </a:r>
                      <a:r>
                        <a:rPr lang="en-GB" sz="8000" dirty="0" smtClean="0"/>
                        <a:t>O</a:t>
                      </a:r>
                      <a:endParaRPr lang="ru-RU" sz="8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4143380"/>
            <a:ext cx="8229600" cy="250033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    </a:t>
            </a:r>
            <a:r>
              <a:rPr lang="ru-RU" dirty="0" smtClean="0">
                <a:latin typeface="+mn-lt"/>
              </a:rPr>
              <a:t>                                           </a:t>
            </a:r>
            <a:r>
              <a:rPr lang="ru-RU" dirty="0" smtClean="0">
                <a:latin typeface="+mn-lt"/>
                <a:cs typeface="Calibri"/>
              </a:rPr>
              <a:t> </a:t>
            </a:r>
            <a:br>
              <a:rPr lang="ru-RU" dirty="0" smtClean="0">
                <a:latin typeface="+mn-lt"/>
                <a:cs typeface="Calibri"/>
              </a:rPr>
            </a:br>
            <a:r>
              <a:rPr lang="ru-RU" dirty="0" smtClean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   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   ●                                            </a:t>
            </a:r>
            <a:r>
              <a:rPr lang="ru-RU" dirty="0" smtClean="0">
                <a:latin typeface="+mn-lt"/>
                <a:cs typeface="Calibri"/>
              </a:rPr>
              <a:t>● </a:t>
            </a:r>
            <a:r>
              <a:rPr lang="ru-RU" dirty="0" smtClean="0">
                <a:latin typeface="+mn-lt"/>
                <a:cs typeface="Calibri"/>
              </a:rPr>
              <a:t/>
            </a:r>
            <a:br>
              <a:rPr lang="ru-RU" dirty="0" smtClean="0">
                <a:latin typeface="+mn-lt"/>
                <a:cs typeface="Calibri"/>
              </a:rPr>
            </a:br>
            <a:r>
              <a:rPr lang="ru-RU" dirty="0" smtClean="0">
                <a:latin typeface="+mn-lt"/>
                <a:cs typeface="Calibri"/>
              </a:rPr>
              <a:t>                             </a:t>
            </a:r>
            <a:r>
              <a:rPr lang="ru-RU" dirty="0" smtClean="0">
                <a:latin typeface="Calibri"/>
                <a:cs typeface="Calibri"/>
              </a:rPr>
              <a:t>′</a:t>
            </a:r>
            <a:r>
              <a:rPr lang="ru-RU" sz="3600" b="1" dirty="0" smtClean="0">
                <a:latin typeface="Arial Black" pitchFamily="34" charset="0"/>
                <a:cs typeface="Calibri"/>
              </a:rPr>
              <a:t/>
            </a:r>
            <a:br>
              <a:rPr lang="ru-RU" sz="3600" b="1" dirty="0" smtClean="0">
                <a:latin typeface="Arial Black" pitchFamily="34" charset="0"/>
                <a:cs typeface="Calibri"/>
              </a:rPr>
            </a:br>
            <a:r>
              <a:rPr lang="ru-RU" sz="3600" b="1" dirty="0" smtClean="0">
                <a:latin typeface="Arial Black" pitchFamily="34" charset="0"/>
                <a:cs typeface="Calibri"/>
              </a:rPr>
              <a:t>    у           т          я          т          а       </a:t>
            </a:r>
            <a:r>
              <a:rPr lang="ru-RU" sz="2400" dirty="0" smtClean="0">
                <a:latin typeface="+mn-lt"/>
                <a:cs typeface="Calibri"/>
              </a:rPr>
              <a:t/>
            </a:r>
            <a:br>
              <a:rPr lang="ru-RU" sz="2400" dirty="0" smtClean="0">
                <a:latin typeface="+mn-lt"/>
                <a:cs typeface="Calibri"/>
              </a:rPr>
            </a:br>
            <a:r>
              <a:rPr lang="ru-RU" dirty="0" smtClean="0">
                <a:latin typeface="+mn-lt"/>
              </a:rPr>
              <a:t> 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                                   </a:t>
            </a:r>
            <a:endParaRPr lang="ru-RU" dirty="0"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714356"/>
            <a:ext cx="26352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8000" b="1" dirty="0" smtClean="0">
                <a:solidFill>
                  <a:prstClr val="white"/>
                </a:solidFill>
              </a:rPr>
              <a:t>   </a:t>
            </a:r>
            <a:endParaRPr lang="ru-RU" sz="8000" b="1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1428736"/>
            <a:ext cx="1000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+mj-lt"/>
              </a:rPr>
              <a:t>     </a:t>
            </a:r>
            <a:r>
              <a:rPr lang="ru-RU" sz="3200" b="1" dirty="0" smtClean="0">
                <a:latin typeface="+mj-lt"/>
                <a:cs typeface="Calibri"/>
              </a:rPr>
              <a:t>̷</a:t>
            </a:r>
            <a:r>
              <a:rPr lang="ru-RU" sz="3200" b="1" dirty="0" smtClean="0">
                <a:latin typeface="+mj-lt"/>
              </a:rPr>
              <a:t> </a:t>
            </a:r>
            <a:endParaRPr lang="ru-RU" sz="3200" b="1" dirty="0">
              <a:latin typeface="+mj-lt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Ваня - ________________</a:t>
            </a:r>
          </a:p>
          <a:p>
            <a:pPr algn="ctr">
              <a:buNone/>
            </a:pPr>
            <a:r>
              <a:rPr lang="ru-RU" sz="5400" dirty="0" smtClean="0"/>
              <a:t>Варя - ________________</a:t>
            </a:r>
          </a:p>
          <a:p>
            <a:pPr algn="ctr">
              <a:buNone/>
            </a:pPr>
            <a:r>
              <a:rPr lang="ru-RU" sz="5400" dirty="0" smtClean="0"/>
              <a:t>Аня  - ________________</a:t>
            </a:r>
          </a:p>
          <a:p>
            <a:pPr algn="ctr">
              <a:buNone/>
            </a:pPr>
            <a:r>
              <a:rPr lang="ru-RU" sz="5400" dirty="0" smtClean="0"/>
              <a:t>Толя - ________________</a:t>
            </a:r>
            <a:endParaRPr lang="ru-RU" sz="54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929190" y="2428868"/>
            <a:ext cx="1214446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2571736" y="2428868"/>
            <a:ext cx="1214446" cy="114300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500958" y="2428868"/>
            <a:ext cx="1143008" cy="107157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57158" y="2500306"/>
            <a:ext cx="1143008" cy="107157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 </a:t>
            </a:r>
            <a:r>
              <a:rPr lang="ru-RU" sz="7200" dirty="0" err="1" smtClean="0">
                <a:solidFill>
                  <a:srgbClr val="FF0000"/>
                </a:solidFill>
              </a:rPr>
              <a:t>ят</a:t>
            </a:r>
            <a:r>
              <a:rPr lang="ru-RU" sz="7200" dirty="0" smtClean="0">
                <a:solidFill>
                  <a:srgbClr val="FF0000"/>
                </a:solidFill>
              </a:rPr>
              <a:t> – </a:t>
            </a:r>
            <a:r>
              <a:rPr lang="ru-RU" sz="7200" dirty="0" err="1" smtClean="0">
                <a:solidFill>
                  <a:srgbClr val="FF0000"/>
                </a:solidFill>
              </a:rPr>
              <a:t>ят</a:t>
            </a:r>
            <a:r>
              <a:rPr lang="ru-RU" sz="7200" dirty="0" smtClean="0">
                <a:solidFill>
                  <a:srgbClr val="FF0000"/>
                </a:solidFill>
              </a:rPr>
              <a:t> – </a:t>
            </a:r>
            <a:r>
              <a:rPr lang="ru-RU" sz="7200" dirty="0" err="1" smtClean="0">
                <a:solidFill>
                  <a:srgbClr val="FF0000"/>
                </a:solidFill>
              </a:rPr>
              <a:t>ят</a:t>
            </a:r>
            <a:endParaRPr lang="ru-RU" sz="72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7200" dirty="0" smtClean="0">
                <a:solidFill>
                  <a:srgbClr val="FF0000"/>
                </a:solidFill>
              </a:rPr>
              <a:t>             </a:t>
            </a:r>
            <a:r>
              <a:rPr lang="ru-RU" sz="7200" dirty="0" err="1" smtClean="0">
                <a:solidFill>
                  <a:srgbClr val="0070C0"/>
                </a:solidFill>
              </a:rPr>
              <a:t>ат</a:t>
            </a:r>
            <a:r>
              <a:rPr lang="ru-RU" sz="7200" dirty="0" smtClean="0">
                <a:solidFill>
                  <a:srgbClr val="0070C0"/>
                </a:solidFill>
              </a:rPr>
              <a:t> – </a:t>
            </a:r>
            <a:r>
              <a:rPr lang="ru-RU" sz="7200" dirty="0" err="1" smtClean="0">
                <a:solidFill>
                  <a:srgbClr val="0070C0"/>
                </a:solidFill>
              </a:rPr>
              <a:t>ат</a:t>
            </a:r>
            <a:r>
              <a:rPr lang="ru-RU" sz="7200" dirty="0" smtClean="0">
                <a:solidFill>
                  <a:srgbClr val="0070C0"/>
                </a:solidFill>
              </a:rPr>
              <a:t> - </a:t>
            </a:r>
            <a:r>
              <a:rPr lang="ru-RU" sz="7200" dirty="0" err="1" smtClean="0">
                <a:solidFill>
                  <a:srgbClr val="0070C0"/>
                </a:solidFill>
              </a:rPr>
              <a:t>ат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4" name="i-main-pic" descr="Картинка 139 из 96000">
            <a:hlinkClick r:id="rId2" tgtFrame="&quot;_blank&quot;"/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43306" y="285728"/>
            <a:ext cx="192882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57850"/>
          </a:xfrm>
          <a:noFill/>
        </p:spPr>
        <p:txBody>
          <a:bodyPr wrap="square">
            <a:normAutofit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000100" y="1571612"/>
            <a:ext cx="914400" cy="9144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solidFill>
                  <a:schemeClr val="tx1"/>
                </a:solidFill>
              </a:rPr>
              <a:t>зем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000892" y="3786190"/>
            <a:ext cx="914400" cy="9144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ля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Солнце 6"/>
          <p:cNvSpPr/>
          <p:nvPr/>
        </p:nvSpPr>
        <p:spPr>
          <a:xfrm>
            <a:off x="785786" y="4786322"/>
            <a:ext cx="1571636" cy="162878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мя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Солнце 7"/>
          <p:cNvSpPr/>
          <p:nvPr/>
        </p:nvSpPr>
        <p:spPr>
          <a:xfrm>
            <a:off x="4572000" y="1214422"/>
            <a:ext cx="1985970" cy="17145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чик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4643438" y="3357562"/>
            <a:ext cx="1000132" cy="914400"/>
          </a:xfrm>
          <a:prstGeom prst="hexagon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ги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2000232" y="3500438"/>
            <a:ext cx="1060704" cy="914400"/>
          </a:xfrm>
          <a:prstGeom prst="hexagon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 smtClean="0">
                <a:solidFill>
                  <a:schemeClr val="tx1"/>
                </a:solidFill>
              </a:rPr>
              <a:t>ря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2571736" y="1714488"/>
            <a:ext cx="914400" cy="914400"/>
          </a:xfrm>
          <a:prstGeom prst="star7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ко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2" name="7-конечная звезда 11"/>
          <p:cNvSpPr/>
          <p:nvPr/>
        </p:nvSpPr>
        <p:spPr>
          <a:xfrm>
            <a:off x="4714876" y="5072074"/>
            <a:ext cx="1200152" cy="914400"/>
          </a:xfrm>
          <a:prstGeom prst="star7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</a:rPr>
              <a:t>тя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3" name="7-конечная звезда 12"/>
          <p:cNvSpPr/>
          <p:nvPr/>
        </p:nvSpPr>
        <p:spPr>
          <a:xfrm>
            <a:off x="7286644" y="1285860"/>
            <a:ext cx="1128714" cy="914400"/>
          </a:xfrm>
          <a:prstGeom prst="star7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та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139 из 96000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14282" y="714356"/>
            <a:ext cx="624366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5" t="28827" b="10944"/>
          <a:stretch>
            <a:fillRect/>
          </a:stretch>
        </p:blipFill>
        <p:spPr>
          <a:xfrm>
            <a:off x="500034" y="1857364"/>
            <a:ext cx="3714776" cy="5030822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1142984"/>
            <a:ext cx="42862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b="1" i="1" dirty="0" smtClean="0"/>
              <a:t>     </a:t>
            </a:r>
            <a:r>
              <a:rPr lang="ru-RU" sz="4000" b="1" i="1" dirty="0" smtClean="0"/>
              <a:t>Знал </a:t>
            </a:r>
            <a:r>
              <a:rPr lang="ru-RU" sz="4000" b="1" i="1" dirty="0" smtClean="0"/>
              <a:t>…</a:t>
            </a:r>
          </a:p>
          <a:p>
            <a:pPr>
              <a:buFont typeface="Wingdings" pitchFamily="2" charset="2"/>
              <a:buChar char="v"/>
            </a:pPr>
            <a:r>
              <a:rPr lang="ru-RU" sz="4000" b="1" i="1" dirty="0" smtClean="0"/>
              <a:t>     Узнал </a:t>
            </a:r>
            <a:r>
              <a:rPr lang="ru-RU" sz="4000" b="1" i="1" dirty="0" smtClean="0"/>
              <a:t>…</a:t>
            </a:r>
          </a:p>
          <a:p>
            <a:pPr>
              <a:buFont typeface="Wingdings" pitchFamily="2" charset="2"/>
              <a:buChar char="v"/>
            </a:pPr>
            <a:r>
              <a:rPr lang="ru-RU" sz="4000" b="1" i="1" dirty="0" smtClean="0"/>
              <a:t>     Хочу ещё            узнать </a:t>
            </a:r>
            <a:r>
              <a:rPr lang="ru-RU" sz="4000" b="1" i="1" dirty="0" smtClean="0"/>
              <a:t>…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476250"/>
            <a:ext cx="8605838" cy="4392613"/>
            <a:chOff x="158" y="300"/>
            <a:chExt cx="5421" cy="2767"/>
          </a:xfrm>
        </p:grpSpPr>
        <p:sp>
          <p:nvSpPr>
            <p:cNvPr id="9227" name="Line 3"/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8" name="Line 4"/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9" name="Line 5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3048000" y="2590800"/>
            <a:ext cx="2190750" cy="2255838"/>
            <a:chOff x="3552" y="1661"/>
            <a:chExt cx="1380" cy="1421"/>
          </a:xfrm>
        </p:grpSpPr>
        <p:sp>
          <p:nvSpPr>
            <p:cNvPr id="9224" name="Freeform 13"/>
            <p:cNvSpPr>
              <a:spLocks/>
            </p:cNvSpPr>
            <p:nvPr/>
          </p:nvSpPr>
          <p:spPr bwMode="auto">
            <a:xfrm>
              <a:off x="3552" y="1716"/>
              <a:ext cx="1140" cy="1340"/>
            </a:xfrm>
            <a:custGeom>
              <a:avLst/>
              <a:gdLst>
                <a:gd name="T0" fmla="*/ 19 w 1140"/>
                <a:gd name="T1" fmla="*/ 862 h 1340"/>
                <a:gd name="T2" fmla="*/ 14 w 1140"/>
                <a:gd name="T3" fmla="*/ 1154 h 1340"/>
                <a:gd name="T4" fmla="*/ 106 w 1140"/>
                <a:gd name="T5" fmla="*/ 1284 h 1340"/>
                <a:gd name="T6" fmla="*/ 422 w 1140"/>
                <a:gd name="T7" fmla="*/ 1126 h 1340"/>
                <a:gd name="T8" fmla="*/ 1140 w 1140"/>
                <a:gd name="T9" fmla="*/ 0 h 1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0"/>
                <a:gd name="T16" fmla="*/ 0 h 1340"/>
                <a:gd name="T17" fmla="*/ 1140 w 1140"/>
                <a:gd name="T18" fmla="*/ 1340 h 1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0" h="1340">
                  <a:moveTo>
                    <a:pt x="19" y="862"/>
                  </a:moveTo>
                  <a:cubicBezTo>
                    <a:pt x="18" y="911"/>
                    <a:pt x="0" y="1084"/>
                    <a:pt x="14" y="1154"/>
                  </a:cubicBezTo>
                  <a:cubicBezTo>
                    <a:pt x="28" y="1224"/>
                    <a:pt x="38" y="1289"/>
                    <a:pt x="106" y="1284"/>
                  </a:cubicBezTo>
                  <a:cubicBezTo>
                    <a:pt x="174" y="1279"/>
                    <a:pt x="250" y="1340"/>
                    <a:pt x="422" y="1126"/>
                  </a:cubicBezTo>
                  <a:cubicBezTo>
                    <a:pt x="594" y="912"/>
                    <a:pt x="991" y="235"/>
                    <a:pt x="1140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5" name="Oval 14"/>
            <p:cNvSpPr>
              <a:spLocks noChangeArrowheads="1"/>
            </p:cNvSpPr>
            <p:nvPr/>
          </p:nvSpPr>
          <p:spPr bwMode="auto">
            <a:xfrm rot="1529160">
              <a:off x="4105" y="1661"/>
              <a:ext cx="364" cy="726"/>
            </a:xfrm>
            <a:prstGeom prst="ellipse">
              <a:avLst/>
            </a:pr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6" name="Freeform 15"/>
            <p:cNvSpPr>
              <a:spLocks/>
            </p:cNvSpPr>
            <p:nvPr/>
          </p:nvSpPr>
          <p:spPr bwMode="auto">
            <a:xfrm>
              <a:off x="4177" y="1706"/>
              <a:ext cx="755" cy="1376"/>
            </a:xfrm>
            <a:custGeom>
              <a:avLst/>
              <a:gdLst>
                <a:gd name="T0" fmla="*/ 755 w 755"/>
                <a:gd name="T1" fmla="*/ 966 h 1421"/>
                <a:gd name="T2" fmla="*/ 221 w 755"/>
                <a:gd name="T3" fmla="*/ 1380 h 1421"/>
                <a:gd name="T4" fmla="*/ 5 w 755"/>
                <a:gd name="T5" fmla="*/ 1212 h 1421"/>
                <a:gd name="T6" fmla="*/ 191 w 755"/>
                <a:gd name="T7" fmla="*/ 768 h 1421"/>
                <a:gd name="T8" fmla="*/ 539 w 755"/>
                <a:gd name="T9" fmla="*/ 0 h 14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5"/>
                <a:gd name="T16" fmla="*/ 0 h 1421"/>
                <a:gd name="T17" fmla="*/ 755 w 755"/>
                <a:gd name="T18" fmla="*/ 1421 h 14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5" h="1421">
                  <a:moveTo>
                    <a:pt x="755" y="966"/>
                  </a:moveTo>
                  <a:cubicBezTo>
                    <a:pt x="666" y="1034"/>
                    <a:pt x="346" y="1339"/>
                    <a:pt x="221" y="1380"/>
                  </a:cubicBezTo>
                  <a:cubicBezTo>
                    <a:pt x="96" y="1421"/>
                    <a:pt x="10" y="1314"/>
                    <a:pt x="5" y="1212"/>
                  </a:cubicBezTo>
                  <a:cubicBezTo>
                    <a:pt x="0" y="1110"/>
                    <a:pt x="102" y="970"/>
                    <a:pt x="191" y="768"/>
                  </a:cubicBezTo>
                  <a:cubicBezTo>
                    <a:pt x="280" y="566"/>
                    <a:pt x="467" y="160"/>
                    <a:pt x="539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20" name="AutoShape 16"/>
          <p:cNvSpPr>
            <a:spLocks noChangeArrowheads="1"/>
          </p:cNvSpPr>
          <p:nvPr/>
        </p:nvSpPr>
        <p:spPr bwMode="auto">
          <a:xfrm>
            <a:off x="2971800" y="4038600"/>
            <a:ext cx="144463" cy="144463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AutoShape 17"/>
          <p:cNvSpPr>
            <a:spLocks noChangeArrowheads="1"/>
          </p:cNvSpPr>
          <p:nvPr/>
        </p:nvSpPr>
        <p:spPr bwMode="auto">
          <a:xfrm>
            <a:off x="4876800" y="2667000"/>
            <a:ext cx="144463" cy="144463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98" name="AutoShape 18"/>
          <p:cNvSpPr>
            <a:spLocks noChangeArrowheads="1"/>
          </p:cNvSpPr>
          <p:nvPr/>
        </p:nvSpPr>
        <p:spPr bwMode="auto">
          <a:xfrm rot="-8724836">
            <a:off x="2971800" y="4191000"/>
            <a:ext cx="649288" cy="144463"/>
          </a:xfrm>
          <a:prstGeom prst="homePlate">
            <a:avLst>
              <a:gd name="adj" fmla="val 112362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04" name="Rectangle 24"/>
          <p:cNvSpPr>
            <a:spLocks noChangeArrowheads="1"/>
          </p:cNvSpPr>
          <p:nvPr/>
        </p:nvSpPr>
        <p:spPr bwMode="auto">
          <a:xfrm>
            <a:off x="1447800" y="0"/>
            <a:ext cx="2667000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117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Я я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4335E-6 C -0.00138 0.02775 -0.00277 0.05573 0.00226 0.07075 C 0.0073 0.08578 0.02084 0.09041 0.03039 0.09041 C 0.04011 0.09041 0.03785 0.10497 0.05973 0.07075 C 0.0816 0.03677 0.14323 -0.06728 0.16181 -0.11399 C 0.18056 -0.16046 0.17553 -0.19098 0.17153 -0.20832 C 0.16754 -0.22566 0.15087 -0.22728 0.13803 -0.21803 C 0.12518 -0.20878 0.10209 -0.17526 0.09445 -0.15283 C 0.08698 -0.1304 0.08872 -0.0978 0.09237 -0.08323 C 0.09601 -0.06867 0.10695 -0.06497 0.11615 -0.0652 C 0.12553 -0.06543 0.14219 -0.08115 0.14775 -0.08462 " pathEditMode="relative" rAng="0" ptsTypes="aaaaaaaaaaA">
                                      <p:cBhvr>
                                        <p:cTn id="9" dur="3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" y="-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149 -0.22127 C 0.15902 -0.13804 0.12673 -0.05457 0.11232 -0.00624 C 0.09791 0.04208 0.10156 0.05272 0.10503 0.06867 C 0.1085 0.08462 0.11267 0.10196 0.13316 0.08948 C 0.15364 0.07699 0.20816 0.01387 0.22795 -0.00601 " pathEditMode="relative" rAng="0" ptsTypes="aaaaa">
                                      <p:cBhvr>
                                        <p:cTn id="12" dur="3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8" grpId="0" animBg="1"/>
      <p:bldP spid="20498" grpId="1" animBg="1"/>
      <p:bldP spid="20498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19400" y="2133600"/>
            <a:ext cx="5900738" cy="4267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400" b="1" smtClean="0"/>
              <a:t>Буква </a:t>
            </a:r>
            <a:r>
              <a:rPr lang="ru-RU" sz="3400" b="1" i="1" smtClean="0"/>
              <a:t>Я</a:t>
            </a:r>
            <a:r>
              <a:rPr lang="ru-RU" sz="3400" b="1" smtClean="0"/>
              <a:t> шагает гордо.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400" b="1" smtClean="0"/>
              <a:t>Всем на свете буква </a:t>
            </a:r>
            <a:r>
              <a:rPr lang="ru-RU" sz="3400" b="1" i="1" smtClean="0"/>
              <a:t>Я</a:t>
            </a:r>
            <a:endParaRPr lang="ru-RU" sz="3400" b="1" smtClean="0"/>
          </a:p>
          <a:p>
            <a:pPr eaLnBrk="1" hangingPunct="1">
              <a:buFont typeface="Wingdings" pitchFamily="2" charset="2"/>
              <a:buNone/>
            </a:pPr>
            <a:r>
              <a:rPr lang="ru-RU" sz="3400" b="1" smtClean="0"/>
              <a:t>Доложить готова: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400" b="1" smtClean="0"/>
              <a:t>– А вы знаете, кто я?</a:t>
            </a:r>
            <a:endParaRPr lang="ru-RU" sz="3400" b="1" i="1" smtClean="0"/>
          </a:p>
          <a:p>
            <a:pPr eaLnBrk="1" hangingPunct="1">
              <a:buFont typeface="Wingdings" pitchFamily="2" charset="2"/>
              <a:buNone/>
            </a:pPr>
            <a:r>
              <a:rPr lang="ru-RU" sz="3400" b="1" i="1" smtClean="0"/>
              <a:t>Я</a:t>
            </a:r>
            <a:r>
              <a:rPr lang="ru-RU" sz="3400" b="1" smtClean="0"/>
              <a:t> не только буква </a:t>
            </a:r>
            <a:r>
              <a:rPr lang="ru-RU" sz="3400" b="1" i="1" smtClean="0"/>
              <a:t>Я</a:t>
            </a:r>
            <a:r>
              <a:rPr lang="ru-RU" sz="3400" b="1" smtClean="0"/>
              <a:t> –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400" b="1" smtClean="0"/>
              <a:t>Буква, слог и слово!</a:t>
            </a:r>
            <a:endParaRPr lang="ru-RU" sz="3400" b="1" i="1" smtClean="0"/>
          </a:p>
          <a:p>
            <a:pPr algn="r" eaLnBrk="1" hangingPunct="1">
              <a:buFont typeface="Wingdings" pitchFamily="2" charset="2"/>
              <a:buNone/>
            </a:pPr>
            <a:r>
              <a:rPr lang="ru-RU" sz="1300" i="1" smtClean="0"/>
              <a:t>А. Шибаев</a:t>
            </a:r>
          </a:p>
        </p:txBody>
      </p:sp>
      <p:pic>
        <p:nvPicPr>
          <p:cNvPr id="19460" name="Picture 4" descr="5"/>
          <p:cNvPicPr>
            <a:picLocks noChangeAspect="1" noChangeArrowheads="1"/>
          </p:cNvPicPr>
          <p:nvPr/>
        </p:nvPicPr>
        <p:blipFill>
          <a:blip r:embed="rId2" cstate="print"/>
          <a:srcRect l="85368" t="73253" r="772"/>
          <a:stretch>
            <a:fillRect/>
          </a:stretch>
        </p:blipFill>
        <p:spPr bwMode="auto">
          <a:xfrm>
            <a:off x="0" y="0"/>
            <a:ext cx="275113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7239000" cy="5598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Л</a:t>
            </a:r>
          </a:p>
          <a:p>
            <a:pPr>
              <a:buNone/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М </a:t>
            </a:r>
          </a:p>
          <a:p>
            <a:pPr>
              <a:buNone/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Н </a:t>
            </a:r>
          </a:p>
          <a:p>
            <a:pPr>
              <a:buNone/>
            </a:pPr>
            <a:r>
              <a:rPr lang="ru-RU" sz="8000" b="1" dirty="0" smtClean="0">
                <a:solidFill>
                  <a:schemeClr val="tx2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Р        </a:t>
            </a:r>
          </a:p>
          <a:p>
            <a:pPr algn="ctr">
              <a:buNone/>
            </a:pPr>
            <a:endParaRPr lang="ru-RU" sz="9600" b="1" dirty="0">
              <a:solidFill>
                <a:schemeClr val="tx2">
                  <a:lumMod val="75000"/>
                </a:schemeClr>
              </a:solidFill>
              <a:latin typeface="Century" pitchFamily="18" charset="0"/>
            </a:endParaRPr>
          </a:p>
        </p:txBody>
      </p:sp>
      <p:pic>
        <p:nvPicPr>
          <p:cNvPr id="4" name="i-main-pic" descr="Картинка 139 из 96000">
            <a:hlinkClick r:id="rId2" tgtFrame="&quot;_blank&quot;"/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1472" y="4643446"/>
            <a:ext cx="128588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7239000" cy="6098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>
                <a:solidFill>
                  <a:schemeClr val="tx2">
                    <a:lumMod val="75000"/>
                  </a:schemeClr>
                </a:solidFill>
                <a:latin typeface="Arno Pro Caption" pitchFamily="18" charset="0"/>
              </a:rPr>
              <a:t>    </a:t>
            </a: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no Pro Caption" pitchFamily="18" charset="0"/>
              </a:rPr>
              <a:t>П 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no Pro Caption" pitchFamily="18" charset="0"/>
              </a:rPr>
              <a:t>         К 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no Pro Caption" pitchFamily="18" charset="0"/>
              </a:rPr>
              <a:t>              Т 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no Pro Caption" pitchFamily="18" charset="0"/>
              </a:rPr>
              <a:t>                   С  </a:t>
            </a:r>
          </a:p>
          <a:p>
            <a:pPr>
              <a:buNone/>
            </a:pPr>
            <a:r>
              <a:rPr lang="ru-RU" sz="7200" dirty="0" smtClean="0">
                <a:solidFill>
                  <a:schemeClr val="tx2">
                    <a:lumMod val="75000"/>
                  </a:schemeClr>
                </a:solidFill>
                <a:latin typeface="Arno Pro Caption" pitchFamily="18" charset="0"/>
              </a:rPr>
              <a:t>                          Ш</a:t>
            </a:r>
            <a:endParaRPr lang="ru-RU" sz="7200" dirty="0">
              <a:solidFill>
                <a:schemeClr val="tx2">
                  <a:lumMod val="75000"/>
                </a:schemeClr>
              </a:solidFill>
              <a:latin typeface="Arno Pro Caption" pitchFamily="18" charset="0"/>
            </a:endParaRPr>
          </a:p>
        </p:txBody>
      </p:sp>
      <p:pic>
        <p:nvPicPr>
          <p:cNvPr id="4" name="i-main-pic" descr="Картинка 139 из 96000">
            <a:hlinkClick r:id="rId2" tgtFrame="&quot;_blank&quot;"/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1472" y="4643446"/>
            <a:ext cx="128588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8000" dirty="0" smtClean="0"/>
              <a:t>           В</a:t>
            </a:r>
            <a:endParaRPr lang="ru-RU" sz="8000" dirty="0"/>
          </a:p>
        </p:txBody>
      </p:sp>
      <p:pic>
        <p:nvPicPr>
          <p:cNvPr id="7" name="i-main-pic" descr="Картинка 139 из 96000">
            <a:hlinkClick r:id="rId2" tgtFrame="&quot;_blank&quot;"/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5720" y="4000504"/>
            <a:ext cx="221457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                          А    О   У    И   Э    Ы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А-А-А-А-А-А</a:t>
            </a:r>
          </a:p>
          <a:p>
            <a:pPr algn="ctr"/>
            <a:r>
              <a:rPr lang="ru-RU" sz="4000" dirty="0" smtClean="0"/>
              <a:t>О-О-О-О-О</a:t>
            </a:r>
          </a:p>
          <a:p>
            <a:pPr algn="ctr"/>
            <a:r>
              <a:rPr lang="ru-RU" sz="4000" dirty="0" smtClean="0"/>
              <a:t>У-У-У-У-У</a:t>
            </a:r>
          </a:p>
          <a:p>
            <a:pPr algn="ctr"/>
            <a:r>
              <a:rPr lang="ru-RU" sz="4000" dirty="0" smtClean="0"/>
              <a:t>И-И-И-И-И</a:t>
            </a:r>
          </a:p>
          <a:p>
            <a:pPr algn="ctr"/>
            <a:r>
              <a:rPr lang="ru-RU" sz="4000" dirty="0" smtClean="0"/>
              <a:t>Э-Э-Э-Э-Э</a:t>
            </a:r>
          </a:p>
          <a:p>
            <a:pPr algn="ctr"/>
            <a:r>
              <a:rPr lang="ru-RU" sz="4000" dirty="0" smtClean="0"/>
              <a:t>Ы-Ы-Ы-Ы-Ы</a:t>
            </a:r>
            <a:endParaRPr lang="ru-RU" sz="40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443 из 24623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285852" y="1071546"/>
            <a:ext cx="650085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i="1" dirty="0" smtClean="0"/>
              <a:t>    </a:t>
            </a:r>
            <a:r>
              <a:rPr lang="ru-RU" sz="7200" i="1" dirty="0" smtClean="0"/>
              <a:t>□</a:t>
            </a:r>
            <a:r>
              <a:rPr lang="ru-RU" sz="4800" b="1" dirty="0" smtClean="0"/>
              <a:t> Ы Л</a:t>
            </a:r>
            <a:r>
              <a:rPr lang="ru-RU" sz="4800" i="1" dirty="0" smtClean="0"/>
              <a:t>                   </a:t>
            </a:r>
            <a:r>
              <a:rPr lang="ru-RU" sz="7200" i="1" dirty="0" smtClean="0"/>
              <a:t>□</a:t>
            </a:r>
            <a:r>
              <a:rPr lang="ru-RU" sz="4800" b="1" dirty="0" smtClean="0"/>
              <a:t> И Л</a:t>
            </a:r>
            <a:endParaRPr lang="ru-RU" sz="4800" dirty="0"/>
          </a:p>
        </p:txBody>
      </p:sp>
      <p:pic>
        <p:nvPicPr>
          <p:cNvPr id="4" name="i-main-pic" descr="Картинка 139 из 96000">
            <a:hlinkClick r:id="rId2" tgtFrame="&quot;_blank&quot;"/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286116" y="3714752"/>
            <a:ext cx="221457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6600" b="1" i="1" dirty="0" smtClean="0"/>
              <a:t>  </a:t>
            </a:r>
            <a:r>
              <a:rPr lang="ru-RU" sz="6600" b="1" dirty="0" smtClean="0"/>
              <a:t>ВЫЛ – ВИЛ</a:t>
            </a:r>
          </a:p>
          <a:p>
            <a:pPr algn="ctr">
              <a:buNone/>
            </a:pPr>
            <a:r>
              <a:rPr lang="ru-RU" sz="6600" b="1" dirty="0" smtClean="0"/>
              <a:t> </a:t>
            </a:r>
          </a:p>
          <a:p>
            <a:pPr algn="ctr">
              <a:buNone/>
            </a:pPr>
            <a:r>
              <a:rPr lang="ru-RU" sz="6600" b="1" dirty="0" smtClean="0"/>
              <a:t>   БЫЛ – </a:t>
            </a:r>
            <a:r>
              <a:rPr lang="ru-RU" sz="6600" b="1" dirty="0" smtClean="0"/>
              <a:t>Б</a:t>
            </a:r>
            <a:r>
              <a:rPr lang="ru-RU" sz="6600" b="1" dirty="0" smtClean="0"/>
              <a:t>ИЛ</a:t>
            </a:r>
            <a:endParaRPr lang="ru-RU" sz="6600" b="1" dirty="0" smtClean="0"/>
          </a:p>
          <a:p>
            <a:pPr algn="ctr">
              <a:buNone/>
            </a:pPr>
            <a:endParaRPr lang="ru-RU" sz="6600" dirty="0" smtClean="0"/>
          </a:p>
          <a:p>
            <a:pPr algn="ctr">
              <a:buNone/>
            </a:pPr>
            <a:r>
              <a:rPr lang="ru-RU" sz="6600" b="1" dirty="0" smtClean="0"/>
              <a:t>     МЫЛ – МИЛ</a:t>
            </a:r>
            <a:endParaRPr lang="ru-RU" sz="6600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319</TotalTime>
  <Words>218</Words>
  <Application>Microsoft Office PowerPoint</Application>
  <PresentationFormat>Экран (4:3)</PresentationFormat>
  <Paragraphs>82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Трек</vt:lpstr>
      <vt:lpstr>Изящная</vt:lpstr>
      <vt:lpstr>Начальная</vt:lpstr>
      <vt:lpstr>1_Трек</vt:lpstr>
      <vt:lpstr>Поток</vt:lpstr>
      <vt:lpstr>Официальная</vt:lpstr>
      <vt:lpstr>1_Поток</vt:lpstr>
      <vt:lpstr>Слайд 1</vt:lpstr>
      <vt:lpstr>Слайд 2</vt:lpstr>
      <vt:lpstr>Слайд 3</vt:lpstr>
      <vt:lpstr>Слайд 4</vt:lpstr>
      <vt:lpstr>Слайд 5</vt:lpstr>
      <vt:lpstr>                          А    О   У    И   Э    Ы</vt:lpstr>
      <vt:lpstr>Слайд 7</vt:lpstr>
      <vt:lpstr>Слайд 8</vt:lpstr>
      <vt:lpstr>Слайд 9</vt:lpstr>
      <vt:lpstr>Слайд 10</vt:lpstr>
      <vt:lpstr>Слайд 11</vt:lpstr>
      <vt:lpstr>Слайд 12</vt:lpstr>
      <vt:lpstr>        А                                            Я                     </vt:lpstr>
      <vt:lpstr>Слайд 14</vt:lpstr>
      <vt:lpstr>                                                          ●                                            ●                               ′     у           т          я          т          а                                             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35</cp:revision>
  <dcterms:created xsi:type="dcterms:W3CDTF">2011-11-07T18:44:59Z</dcterms:created>
  <dcterms:modified xsi:type="dcterms:W3CDTF">2011-11-09T19:42:30Z</dcterms:modified>
</cp:coreProperties>
</file>